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A7D4DD-E182-4A0F-AD39-2C5BD16BED57}" type="datetimeFigureOut">
              <a:rPr lang="en-US" smtClean="0"/>
              <a:t>4/22/2009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9B6C43-A432-4D36-9E9A-4F8B23142B45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9B6C43-A432-4D36-9E9A-4F8B23142B45}" type="slidenum">
              <a:rPr lang="en-US" smtClean="0"/>
              <a:t>3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D08B1-297A-4E56-A3AF-A508A0C7DDF4}" type="datetimeFigureOut">
              <a:rPr lang="en-US" smtClean="0"/>
              <a:pPr/>
              <a:t>4/22/2009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52FF3-FDDA-497B-9D82-CADD18FC13D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D08B1-297A-4E56-A3AF-A508A0C7DDF4}" type="datetimeFigureOut">
              <a:rPr lang="en-US" smtClean="0"/>
              <a:pPr/>
              <a:t>4/22/2009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52FF3-FDDA-497B-9D82-CADD18FC13D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D08B1-297A-4E56-A3AF-A508A0C7DDF4}" type="datetimeFigureOut">
              <a:rPr lang="en-US" smtClean="0"/>
              <a:pPr/>
              <a:t>4/22/2009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52FF3-FDDA-497B-9D82-CADD18FC13D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D08B1-297A-4E56-A3AF-A508A0C7DDF4}" type="datetimeFigureOut">
              <a:rPr lang="en-US" smtClean="0"/>
              <a:pPr/>
              <a:t>4/22/2009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52FF3-FDDA-497B-9D82-CADD18FC13D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D08B1-297A-4E56-A3AF-A508A0C7DDF4}" type="datetimeFigureOut">
              <a:rPr lang="en-US" smtClean="0"/>
              <a:pPr/>
              <a:t>4/22/2009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52FF3-FDDA-497B-9D82-CADD18FC13D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D08B1-297A-4E56-A3AF-A508A0C7DDF4}" type="datetimeFigureOut">
              <a:rPr lang="en-US" smtClean="0"/>
              <a:pPr/>
              <a:t>4/22/2009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52FF3-FDDA-497B-9D82-CADD18FC13D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D08B1-297A-4E56-A3AF-A508A0C7DDF4}" type="datetimeFigureOut">
              <a:rPr lang="en-US" smtClean="0"/>
              <a:pPr/>
              <a:t>4/22/2009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52FF3-FDDA-497B-9D82-CADD18FC13D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D08B1-297A-4E56-A3AF-A508A0C7DDF4}" type="datetimeFigureOut">
              <a:rPr lang="en-US" smtClean="0"/>
              <a:pPr/>
              <a:t>4/22/2009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52FF3-FDDA-497B-9D82-CADD18FC13D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D08B1-297A-4E56-A3AF-A508A0C7DDF4}" type="datetimeFigureOut">
              <a:rPr lang="en-US" smtClean="0"/>
              <a:pPr/>
              <a:t>4/22/2009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52FF3-FDDA-497B-9D82-CADD18FC13D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D08B1-297A-4E56-A3AF-A508A0C7DDF4}" type="datetimeFigureOut">
              <a:rPr lang="en-US" smtClean="0"/>
              <a:pPr/>
              <a:t>4/22/2009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52FF3-FDDA-497B-9D82-CADD18FC13D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D08B1-297A-4E56-A3AF-A508A0C7DDF4}" type="datetimeFigureOut">
              <a:rPr lang="en-US" smtClean="0"/>
              <a:pPr/>
              <a:t>4/22/2009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0352FF3-FDDA-497B-9D82-CADD18FC13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53D08B1-297A-4E56-A3AF-A508A0C7DDF4}" type="datetimeFigureOut">
              <a:rPr lang="en-US" smtClean="0"/>
              <a:pPr/>
              <a:t>4/22/2009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0352FF3-FDDA-497B-9D82-CADD18FC13DF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5943600" cy="1143000"/>
          </a:xfrm>
        </p:spPr>
        <p:txBody>
          <a:bodyPr/>
          <a:lstStyle/>
          <a:p>
            <a:r>
              <a:rPr lang="en-US" dirty="0" smtClean="0"/>
              <a:t>By: Dylan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Grandma and Granddad</a:t>
            </a:r>
            <a:endParaRPr lang="en-US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Good Times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Fishing at the cabin</a:t>
            </a:r>
          </a:p>
          <a:p>
            <a:r>
              <a:rPr lang="en-US" dirty="0" smtClean="0"/>
              <a:t>New years eve</a:t>
            </a:r>
          </a:p>
          <a:p>
            <a:r>
              <a:rPr lang="en-US" dirty="0" smtClean="0"/>
              <a:t>Christmas eve and day</a:t>
            </a:r>
          </a:p>
          <a:p>
            <a:r>
              <a:rPr lang="en-US" dirty="0" smtClean="0"/>
              <a:t>Playing golf ( the card game)</a:t>
            </a:r>
          </a:p>
          <a:p>
            <a:r>
              <a:rPr lang="en-US" dirty="0" smtClean="0"/>
              <a:t>Playing golf and mini-golf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Grandma and Granddad</a:t>
            </a:r>
            <a:endParaRPr lang="en-US" dirty="0"/>
          </a:p>
        </p:txBody>
      </p:sp>
      <p:pic>
        <p:nvPicPr>
          <p:cNvPr id="4" name="Content Placeholder 3" descr="dylangp4g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4419600" y="2362200"/>
            <a:ext cx="5738324" cy="4116060"/>
          </a:xfrm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533400" y="1905000"/>
            <a:ext cx="4038600" cy="4434840"/>
          </a:xfrm>
        </p:spPr>
        <p:txBody>
          <a:bodyPr/>
          <a:lstStyle/>
          <a:p>
            <a:r>
              <a:rPr lang="en-US" dirty="0" smtClean="0"/>
              <a:t>Are very friendly</a:t>
            </a:r>
          </a:p>
          <a:p>
            <a:r>
              <a:rPr lang="en-US" dirty="0" smtClean="0"/>
              <a:t>Are very nice </a:t>
            </a:r>
          </a:p>
          <a:p>
            <a:r>
              <a:rPr lang="en-US" dirty="0" smtClean="0"/>
              <a:t>Are encouraging</a:t>
            </a:r>
          </a:p>
          <a:p>
            <a:r>
              <a:rPr lang="en-US" dirty="0" smtClean="0"/>
              <a:t>Like to play </a:t>
            </a:r>
          </a:p>
          <a:p>
            <a:r>
              <a:rPr lang="en-US" dirty="0" smtClean="0"/>
              <a:t>Are awesome</a:t>
            </a:r>
            <a:endParaRPr lang="en-US" dirty="0" smtClean="0">
              <a:sym typeface="Wingdings" pitchFamily="2" charset="2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Grandma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Is very nice</a:t>
            </a:r>
          </a:p>
          <a:p>
            <a:r>
              <a:rPr lang="en-US" dirty="0" smtClean="0"/>
              <a:t>Likes the cabin</a:t>
            </a:r>
          </a:p>
          <a:p>
            <a:r>
              <a:rPr lang="en-US" dirty="0" smtClean="0"/>
              <a:t>Likes watching sports</a:t>
            </a:r>
          </a:p>
          <a:p>
            <a:r>
              <a:rPr lang="en-US" dirty="0" smtClean="0"/>
              <a:t>Cooks very well</a:t>
            </a:r>
          </a:p>
          <a:p>
            <a:r>
              <a:rPr lang="en-US" dirty="0" smtClean="0"/>
              <a:t>Likes to play</a:t>
            </a:r>
          </a:p>
          <a:p>
            <a:r>
              <a:rPr lang="en-US" dirty="0" smtClean="0"/>
              <a:t>Is good at golf (all </a:t>
            </a:r>
            <a:r>
              <a:rPr lang="en-US" smtClean="0"/>
              <a:t>three kinds)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Granddad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Is very nice </a:t>
            </a:r>
          </a:p>
          <a:p>
            <a:r>
              <a:rPr lang="en-US" dirty="0" smtClean="0"/>
              <a:t>Likes fishing </a:t>
            </a:r>
          </a:p>
          <a:p>
            <a:r>
              <a:rPr lang="en-US" dirty="0" smtClean="0"/>
              <a:t>Likes to go to the cabin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64</TotalTime>
  <Words>84</Words>
  <Application>Microsoft Office PowerPoint</Application>
  <PresentationFormat>On-screen Show (4:3)</PresentationFormat>
  <Paragraphs>27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Flow</vt:lpstr>
      <vt:lpstr>Grandma and Granddad</vt:lpstr>
      <vt:lpstr>Good Times</vt:lpstr>
      <vt:lpstr>Grandma and Granddad</vt:lpstr>
      <vt:lpstr>Grandma</vt:lpstr>
      <vt:lpstr>Granddad</vt:lpstr>
    </vt:vector>
  </TitlesOfParts>
  <Company>Greensboro Day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Grandma and Grandpa</dc:title>
  <dc:creator>bolesdyl</dc:creator>
  <cp:lastModifiedBy>bolesdyl</cp:lastModifiedBy>
  <cp:revision>9</cp:revision>
  <dcterms:created xsi:type="dcterms:W3CDTF">2009-03-25T18:26:47Z</dcterms:created>
  <dcterms:modified xsi:type="dcterms:W3CDTF">2009-04-22T18:40:56Z</dcterms:modified>
</cp:coreProperties>
</file>